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259" r:id="rId4"/>
    <p:sldId id="298" r:id="rId5"/>
    <p:sldId id="301" r:id="rId6"/>
    <p:sldId id="300" r:id="rId7"/>
    <p:sldId id="302" r:id="rId8"/>
    <p:sldId id="297" r:id="rId9"/>
    <p:sldId id="299" r:id="rId10"/>
    <p:sldId id="257" r:id="rId11"/>
  </p:sldIdLst>
  <p:sldSz cx="9144000" cy="6858000" type="screen4x3"/>
  <p:notesSz cx="6858000" cy="9144000"/>
  <p:embeddedFontLst>
    <p:embeddedFont>
      <p:font typeface="Comic Sans MS" pitchFamily="66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6475" y="5229200"/>
            <a:ext cx="5463997" cy="83099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Автор: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Егоров А.Н </a:t>
            </a:r>
          </a:p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2020г.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2102" y="578294"/>
            <a:ext cx="6301898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Крошка Енот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 знаках!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r="17885" b="14653"/>
          <a:stretch/>
        </p:blipFill>
        <p:spPr>
          <a:xfrm flipH="1">
            <a:off x="3131840" y="2852936"/>
            <a:ext cx="832614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2420888"/>
            <a:ext cx="4109587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 – закон жизни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Информационные источники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498280" y="6196605"/>
            <a:ext cx="360000" cy="36000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игре может участвовать от двух и более учащихся или команд. Игроки по очереди отвечают на вопросы. Проверить себя можно, нажав на карточку с вопросом. Если ответ неверный, то на карточке будет написано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«Переход хода»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 на этот вопрос отвечает следующий. Если ответ верный, то на карточке будет написано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«Верно + 1»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Перейти к следующему вопросу  можно при помощи </a:t>
            </a: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236296" y="4233597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000760" y="508518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53821" y="253829"/>
            <a:ext cx="360000" cy="3600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Запрещает движение велосипедов и мопедов.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0" y="35716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запрещает этот знак?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Запрещает движение велосипедов.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Запрещает движение мопедов.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Запрещает движение мопедов и мотоциклов.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96005"/>
            <a:ext cx="829128" cy="122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54407"/>
            <a:ext cx="1944216" cy="19487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Дорожка для велосипедов и мопедов.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Велосипедная полоса.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Велосипедная дорожка.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Движение велосипедов запрещено.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0" y="35716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 называется этот знак?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48890"/>
            <a:ext cx="829128" cy="122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23" y="747877"/>
            <a:ext cx="2154537" cy="2154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6933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 всей ширине проезжей части.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0" y="35716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 двигаются велосипедисты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зоне действия этого знака?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Только по обочине не создавая помех пешеходам.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Только по тротуарам не создавая помех пешеходам.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 правому краю проезжей части.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96005"/>
            <a:ext cx="829128" cy="122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1656184" cy="247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212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Полоса для движения велосипедов и мопедов.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0" y="35716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означает этот знак?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Движение велосипедов только прямо.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Дорожка для движения велосипедов.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Полоса для движения мопедов.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96005"/>
            <a:ext cx="829128" cy="122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95548"/>
            <a:ext cx="2088232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03623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Группа предупреждающих знаков.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Группа предписывающих знаков.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Группа знаков особых предписаний.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Группа информационных знаков.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0" y="35716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 какой группе знаков относится этот знак?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48890"/>
            <a:ext cx="829128" cy="1225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28670"/>
            <a:ext cx="2016224" cy="2030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33911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Пешеходная зона.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Пешеходная зона в субботние, воскресные и праздн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чные дни.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Пешеходная дорожка в субботние воскресные и праздничные дни.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субботние воскресные и праздничные дни движение пешеходов запрещено.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0" y="35716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означает этот знак?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96005"/>
            <a:ext cx="829128" cy="122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20688"/>
            <a:ext cx="2016224" cy="2409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3799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Только В, Г.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1928802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Только Б.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857496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Только А, В, Г.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3786190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Все.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4714884"/>
            <a:ext cx="500636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endshow" highlightClick="1"/>
          </p:cNvPr>
          <p:cNvSpPr/>
          <p:nvPr/>
        </p:nvSpPr>
        <p:spPr>
          <a:xfrm>
            <a:off x="7858148" y="6357958"/>
            <a:ext cx="1143008" cy="357190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0" y="260496"/>
            <a:ext cx="64465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Какие из указанных знаков запрещают движение водителям мопедов?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821096"/>
            <a:ext cx="829128" cy="122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186" y="1473020"/>
            <a:ext cx="781032" cy="781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443" y="2364250"/>
            <a:ext cx="465192" cy="646331"/>
          </a:xfrm>
          <a:prstGeom prst="rect">
            <a:avLst/>
          </a:prstGeom>
          <a:solidFill>
            <a:srgbClr val="FFFFFF">
              <a:alpha val="60000"/>
            </a:srgb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012" y="1473020"/>
            <a:ext cx="891230" cy="8912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01662" y="2364250"/>
            <a:ext cx="441146" cy="646331"/>
          </a:xfrm>
          <a:prstGeom prst="rect">
            <a:avLst/>
          </a:prstGeom>
          <a:solidFill>
            <a:srgbClr val="FFFFFF">
              <a:alpha val="60000"/>
            </a:srgb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1513" y="2380690"/>
            <a:ext cx="442750" cy="646331"/>
          </a:xfrm>
          <a:prstGeom prst="rect">
            <a:avLst/>
          </a:prstGeom>
          <a:solidFill>
            <a:srgbClr val="FFFFFF">
              <a:alpha val="60000"/>
            </a:srgb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5066" y="2380689"/>
            <a:ext cx="383438" cy="646331"/>
          </a:xfrm>
          <a:prstGeom prst="rect">
            <a:avLst/>
          </a:prstGeom>
          <a:solidFill>
            <a:srgbClr val="FFFFFF">
              <a:alpha val="60000"/>
            </a:srgb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8512" y="1443884"/>
            <a:ext cx="879793" cy="911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/>
          <a:srcRect l="45275" t="14879" r="29525" b="41570"/>
          <a:stretch/>
        </p:blipFill>
        <p:spPr>
          <a:xfrm>
            <a:off x="2921650" y="1454178"/>
            <a:ext cx="976054" cy="891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423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373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интерактивной игры</dc:title>
  <dc:creator>Фокина Лидия Петровна</dc:creator>
  <cp:keywords>Шаблон интерактивной игры</cp:keywords>
  <cp:lastModifiedBy>Пользователь</cp:lastModifiedBy>
  <cp:revision>49</cp:revision>
  <dcterms:created xsi:type="dcterms:W3CDTF">2014-06-10T16:36:55Z</dcterms:created>
  <dcterms:modified xsi:type="dcterms:W3CDTF">2022-04-19T08:11:16Z</dcterms:modified>
</cp:coreProperties>
</file>